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44FCD-CE17-430E-976C-451EC2FC1F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EBAF22-BCAD-4518-B7E3-9DB0154C6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4275C1-4287-4F62-A56A-67F5F36C3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6C579-D534-4FF2-8975-6ECE37C1E62B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10B96B-DD68-428F-8F78-541D376BB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E88FA-797A-412A-89DD-F64D55B60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E84A0-FF36-4D2C-9A29-1686DA0F3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26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0EFB7-AD5F-40D0-B02F-0CD15D991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78E3B-3610-450D-9393-3B892B980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EA4A4-22C7-4A54-B4E4-56DC37C5B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6C579-D534-4FF2-8975-6ECE37C1E62B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FB88A-6CEF-4B03-8313-5DE02144B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ECAC4-912C-4692-BA4F-FE46C3DAA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E84A0-FF36-4D2C-9A29-1686DA0F3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46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F3E63-8ABB-440C-B7F1-6A8011300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8CBF3B-BDA9-47EE-9C50-8125390EA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A0F4CE-CA63-4901-B650-98B1E049E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6C579-D534-4FF2-8975-6ECE37C1E62B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3D5EBE-3C59-44EB-842C-D67E33C18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A6913-1441-4D02-8369-0667D9C7E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E84A0-FF36-4D2C-9A29-1686DA0F3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09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044F7-1785-46EB-9CF7-1A4E8CABB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4A273-1A7E-4EA7-9AC9-63DAA71F26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B6C73-CB5A-4C0C-AD31-DEAC1CF916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2CCF68-8B99-4ADB-A1F4-0033BBB47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6C579-D534-4FF2-8975-6ECE37C1E62B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3E784F-E13F-4BAE-8B9D-B9C4CC69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7326CE-1A7D-48F0-AB3B-5FDAEF3A5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E84A0-FF36-4D2C-9A29-1686DA0F3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67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FE0FE-0D73-45C5-85FB-6BE41DE00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4B6673-8A33-408D-B918-841894E49C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3EAC7A-C63A-46B7-9648-4FC3758E81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1778AA-7ADB-4CB3-9DF7-0FF0793BAB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BC6F52-7E08-461F-82A2-0925CB521A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56F8B7-4C14-4DE1-90C1-488B69C94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6C579-D534-4FF2-8975-6ECE37C1E62B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83249A-22A2-42A5-99A6-B6755C40B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84D82B-D440-4CC2-9246-59C1442E1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E84A0-FF36-4D2C-9A29-1686DA0F3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247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F183F-9DC2-400A-A48D-0ACE78B61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7EECE3-C924-47BF-A705-205DDA75E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6C579-D534-4FF2-8975-6ECE37C1E62B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46D3B7-7CA2-46C2-B633-1FFEA518D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6DB82C-287F-4432-A97E-0DA42A1E3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E84A0-FF36-4D2C-9A29-1686DA0F3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517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783E24-523D-4FAA-BE80-5BE61F229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6C579-D534-4FF2-8975-6ECE37C1E62B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28BF6-8FC6-4FCA-9DE2-57112F4A0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7FC741-E741-4026-9041-FD2F5992F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E84A0-FF36-4D2C-9A29-1686DA0F3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27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D9E83-DCE8-4CC3-8466-7213F38DE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63E8A-0B7A-43ED-B267-AD4BDA2DB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CD2645-5A6D-4297-AAB9-31C95CBFFA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A72CE5-628F-4839-8D25-5842314AB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6C579-D534-4FF2-8975-6ECE37C1E62B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DB37BF-72FC-48B9-9D7B-D6D65D3D4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25BE4B-D856-4991-B1EF-CA4D80658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E84A0-FF36-4D2C-9A29-1686DA0F3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613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926E0-EE89-423A-A73D-48956944B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246048-0750-4B49-9407-2E49D1A1D6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0EA214-51E2-4CD8-AB53-2741411FF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3B8689-0DC6-42C5-BC3A-10820C4C2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6C579-D534-4FF2-8975-6ECE37C1E62B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791789-8C80-46B5-8327-07E12A0EC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01CF0E-845F-4272-9E12-E342AC348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E84A0-FF36-4D2C-9A29-1686DA0F3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27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B0095-861D-42D9-98EA-9FC614BB3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0FCC31-F004-431C-BAAB-905DAD193D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9014EA-B920-4A3E-9328-DEFA83E1C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6C579-D534-4FF2-8975-6ECE37C1E62B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697A-001B-47AF-9E16-FFAF5A721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7B859-3A6B-4962-916D-E17FC6C2B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E84A0-FF36-4D2C-9A29-1686DA0F3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921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7F62EB-389B-4814-A229-55A1954AD1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7DCE34-00F6-4486-98B1-73835CC621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52975-D5BF-4C79-A31F-12B7CE95C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6C579-D534-4FF2-8975-6ECE37C1E62B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3F1B5-E26A-47E9-A775-F63DF010F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A884B-08B9-44D9-8265-BBCA8A43C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E84A0-FF36-4D2C-9A29-1686DA0F3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5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891929-DCAC-429D-A41F-B050EC2F7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F6B94C-F52C-46D7-9176-AD5D0C90EB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DFE83-719E-46E5-BE2C-A574BB91C0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6C579-D534-4FF2-8975-6ECE37C1E62B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B5454-58B6-4AD3-9019-E60CCA3827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18082-EBAD-4E98-967A-6C78ABBB0A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E84A0-FF36-4D2C-9A29-1686DA0F3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508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A47B3-236F-4EB8-8AD1-039C251801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Eliminating the Use of Plastic Flagging to Mark Seedlings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BEBBDF-7919-4F51-8526-5638B12184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448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A455F-2D41-454F-A88C-9A05C07DB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Plastic Policy Working Group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6728F-354A-42A9-A616-38ACA27FD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Forests, Lands, Natural Resource Operations and Rural Development (FLNR);</a:t>
            </a:r>
          </a:p>
          <a:p>
            <a:pPr marL="0" indent="0">
              <a:buNone/>
            </a:pPr>
            <a:r>
              <a:rPr lang="en-US" dirty="0"/>
              <a:t>Council of Forest Industries (COFI);</a:t>
            </a:r>
          </a:p>
          <a:p>
            <a:pPr marL="0" indent="0">
              <a:buNone/>
            </a:pPr>
            <a:r>
              <a:rPr lang="en-US" dirty="0"/>
              <a:t>Western Forestry Contractors' Association (WSCA); and </a:t>
            </a:r>
          </a:p>
          <a:p>
            <a:pPr marL="0" indent="0">
              <a:buNone/>
            </a:pPr>
            <a:r>
              <a:rPr lang="en-US" dirty="0"/>
              <a:t>BC Timber Sales (BCTS)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Have formed a “Plastic Policy Working Group” and support the “reduce and eliminate” initiative.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are hoping to get a joint statement signed by FLNR and WSCA that will set the stage for reducing and eventually eliminating the use of plastic to </a:t>
            </a:r>
            <a:r>
              <a:rPr lang="en-US"/>
              <a:t>make trees.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4786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3613B-1A56-4255-A936-47F9F8F8E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should we? </a:t>
            </a:r>
            <a:br>
              <a:rPr lang="en-US" dirty="0"/>
            </a:br>
            <a:r>
              <a:rPr lang="en-US" dirty="0"/>
              <a:t>…… It is the right thing to 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90FAB-F49B-40E7-A175-862202093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There have been incidents of calves ingesting dropped plastic ribbon resulting in sickness and mortality. Impacts to wildlife are unknown. Rabbits are known to ingest this plastic ribbon.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dirty="0"/>
              <a:t>There is growing concern from the ranching community and general public about the use of plastic in the environment. This practice puts over a million rolls of plastic ribbon onto the land base each year.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dirty="0"/>
              <a:t>The planting community have forum discussions on sites such as Replant in which they can see the irony of planting trees as a positive environmentally conscious act and at the same time drop plastic next to them. They also want the practice to be phased out.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927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3613B-1A56-4255-A936-47F9F8F8E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How do we coordinate elimination without it disrupting the industry?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90FAB-F49B-40E7-A175-862202093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innovate and train new planters not to drop ribbon on every tree and wean experienced planters off the practice: “Reduce the Use”.</a:t>
            </a:r>
          </a:p>
          <a:p>
            <a:r>
              <a:rPr lang="en-US" dirty="0"/>
              <a:t>Use only where seeing trees is impeded by brush etc.</a:t>
            </a:r>
          </a:p>
          <a:p>
            <a:pPr lvl="0"/>
            <a:r>
              <a:rPr lang="en-US" dirty="0"/>
              <a:t>Getting planters calling the ribbon pieces “single use plastic” so that there is a connection to a global context.  </a:t>
            </a:r>
          </a:p>
          <a:p>
            <a:pPr lvl="0"/>
            <a:r>
              <a:rPr lang="en-US" dirty="0"/>
              <a:t>Supporting planting contractors through the transition period to address planting density penalties as they adjust to new practices.</a:t>
            </a:r>
          </a:p>
          <a:p>
            <a:pPr lvl="0"/>
            <a:r>
              <a:rPr lang="en-US" dirty="0"/>
              <a:t>Possibly using the contractor rating system to recognize contractors who have single use plastic reduction programs in place and are implementing them. </a:t>
            </a:r>
          </a:p>
          <a:p>
            <a:pPr lvl="0"/>
            <a:r>
              <a:rPr lang="en-US" dirty="0"/>
              <a:t>Encouraging and supporting research and suppliers to source alternatives to plastic ribbon. </a:t>
            </a:r>
          </a:p>
        </p:txBody>
      </p:sp>
    </p:spTree>
    <p:extLst>
      <p:ext uri="{BB962C8B-B14F-4D97-AF65-F5344CB8AC3E}">
        <p14:creationId xmlns:p14="http://schemas.microsoft.com/office/powerpoint/2010/main" val="1958833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01E81-A550-4FBD-B41C-5006DFCD8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Gathering up good ideas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D13A0-2FE8-46E2-AC7D-BCD1282AA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5" y="2787650"/>
            <a:ext cx="10515600" cy="1831975"/>
          </a:xfrm>
        </p:spPr>
        <p:txBody>
          <a:bodyPr/>
          <a:lstStyle/>
          <a:p>
            <a:r>
              <a:rPr lang="en-CA" dirty="0"/>
              <a:t>A questionnaire will be sent around to the planting community during this field season to get their opinion and ideas.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9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19418-3F5F-4AC4-A54D-87CBC2A4F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Will there be cases where we “need” to use plastic ribbon to mark trees?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C39F3-0AFB-40C4-990F-37CD76D18E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Probably until a viable alternative can be found.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Example 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It may be difficult for coastal planters to see the location of planted trees when overtopped by slash.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139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22CC5-6C47-4CA2-B7D8-30AC73F78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Are there alternatives?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696B6-221A-429F-B0AC-08B66B844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Biodegradable (cellulose not plastic) tape</a:t>
            </a:r>
          </a:p>
          <a:p>
            <a:pPr lvl="1"/>
            <a:r>
              <a:rPr lang="en-US" dirty="0"/>
              <a:t>More expensive – over double</a:t>
            </a:r>
          </a:p>
          <a:p>
            <a:pPr lvl="1"/>
            <a:r>
              <a:rPr lang="en-US" dirty="0"/>
              <a:t>Gets soggy in the rain</a:t>
            </a:r>
          </a:p>
          <a:p>
            <a:pPr lvl="1"/>
            <a:r>
              <a:rPr lang="en-US" dirty="0"/>
              <a:t>Thicker and takes more effort to rip - injury</a:t>
            </a:r>
          </a:p>
          <a:p>
            <a:pPr marL="0" indent="0">
              <a:buNone/>
            </a:pPr>
            <a:r>
              <a:rPr lang="en-US" dirty="0"/>
              <a:t>Chalk </a:t>
            </a:r>
          </a:p>
          <a:p>
            <a:pPr lvl="1"/>
            <a:r>
              <a:rPr lang="en-US" dirty="0"/>
              <a:t>Respiratory concerns </a:t>
            </a:r>
          </a:p>
          <a:p>
            <a:pPr lvl="1"/>
            <a:r>
              <a:rPr lang="en-US" dirty="0"/>
              <a:t>Spraying on site or spraying at nursery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743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CDF85-703C-4F4E-9208-1497024CD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Will we introduce legislation?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23580-63D3-4314-9DAD-6EDDEB573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don’t anticipate that this will be necessary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Planters want alternatives to plastic</a:t>
            </a:r>
          </a:p>
          <a:p>
            <a:r>
              <a:rPr lang="en-US" dirty="0"/>
              <a:t>Planting community has been looking at this issue for several years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But ……… it is not off the table.</a:t>
            </a:r>
          </a:p>
        </p:txBody>
      </p:sp>
    </p:spTree>
    <p:extLst>
      <p:ext uri="{BB962C8B-B14F-4D97-AF65-F5344CB8AC3E}">
        <p14:creationId xmlns:p14="http://schemas.microsoft.com/office/powerpoint/2010/main" val="1650805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F3B95-3AFB-4E61-AB1A-53C81A9CB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733" y="142612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Newbie trying to follow Vet line during a cluster: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b="1" dirty="0"/>
              <a:t>"Are you flagging your trees?"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3200" dirty="0"/>
              <a:t>Vet keeps planting without turning around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b="1" dirty="0"/>
              <a:t>"Every tree is a flag."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800" dirty="0"/>
              <a:t>* Copied from a </a:t>
            </a:r>
            <a:r>
              <a:rPr lang="en-CA" sz="1800" dirty="0"/>
              <a:t>forum on Replant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3127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446</Words>
  <Application>Microsoft Office PowerPoint</Application>
  <PresentationFormat>Widescreen</PresentationFormat>
  <Paragraphs>54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Eliminating the Use of Plastic Flagging to Mark Seedlings</vt:lpstr>
      <vt:lpstr>Plastic Policy Working Group</vt:lpstr>
      <vt:lpstr>Why should we?  …… It is the right thing to do</vt:lpstr>
      <vt:lpstr>How do we coordinate elimination without it disrupting the industry? </vt:lpstr>
      <vt:lpstr>Gathering up good ideas</vt:lpstr>
      <vt:lpstr>Will there be cases where we “need” to use plastic ribbon to mark trees? </vt:lpstr>
      <vt:lpstr>Are there alternatives? </vt:lpstr>
      <vt:lpstr>Will we introduce legislation?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Eliminating the Use of Plastic Flagging to Mark Seedlings</dc:title>
  <dc:creator>Fletcher, Nigel FLNR:EX</dc:creator>
  <cp:lastModifiedBy>Fletcher, Nigel FLNR:EX</cp:lastModifiedBy>
  <cp:revision>15</cp:revision>
  <dcterms:created xsi:type="dcterms:W3CDTF">2021-01-27T19:20:55Z</dcterms:created>
  <dcterms:modified xsi:type="dcterms:W3CDTF">2021-02-03T23:08:23Z</dcterms:modified>
</cp:coreProperties>
</file>